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F6F95-1514-4F49-AE1B-B001F994D1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8C950-7DA0-47E4-8799-37C275E242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79A30-9E19-45E5-9CF2-A1B6E7F6E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17180-9AB3-4C7D-B3D3-BFBFD12BC7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D9F96-33DB-4A25-8B39-CAD919C92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6A4B3-4A7F-4A63-9CEA-CFE8CD67EA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BAA5C-A419-43DC-AF90-CF8558209A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C0EF6-325C-4F49-A51F-F03420B0DF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0D40A-DC0F-442F-841D-41DFB5776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65EC15-C01E-4239-B033-39BF2057E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23093-3C53-4805-BA91-8CD5221CD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4E305BB-6B8E-43EF-ACBE-8BC714DE9C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Significant Figures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amount of numbers in a measurement that are known plus one estimated figure.</a:t>
            </a:r>
          </a:p>
          <a:p>
            <a:pPr lvl="1"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6"/>
          <p:cNvSpPr>
            <a:spLocks noChangeShapeType="1"/>
          </p:cNvSpPr>
          <p:nvPr/>
        </p:nvSpPr>
        <p:spPr bwMode="auto">
          <a:xfrm>
            <a:off x="4648200" y="1371600"/>
            <a:ext cx="0" cy="548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Significant Figures</a:t>
            </a:r>
            <a:br>
              <a:rPr lang="en-US" sz="4000" smtClean="0"/>
            </a:br>
            <a:r>
              <a:rPr lang="en-US" sz="4000" smtClean="0"/>
              <a:t>(a cheaters guide)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067800" cy="5410200"/>
          </a:xfrm>
        </p:spPr>
        <p:txBody>
          <a:bodyPr/>
          <a:lstStyle/>
          <a:p>
            <a:pPr eaLnBrk="1" hangingPunct="1"/>
            <a:r>
              <a:rPr lang="en-US" u="sng" smtClean="0"/>
              <a:t>P</a:t>
            </a:r>
            <a:r>
              <a:rPr lang="en-US" smtClean="0"/>
              <a:t>acific					+</a:t>
            </a:r>
            <a:r>
              <a:rPr lang="en-US" u="sng" smtClean="0"/>
              <a:t>A</a:t>
            </a:r>
            <a:r>
              <a:rPr lang="en-US" smtClean="0"/>
              <a:t>tlantic</a:t>
            </a:r>
          </a:p>
          <a:p>
            <a:pPr eaLnBrk="1" hangingPunct="1"/>
            <a:r>
              <a:rPr lang="en-US" smtClean="0"/>
              <a:t>Decimal </a:t>
            </a:r>
            <a:r>
              <a:rPr lang="en-US" u="sng" smtClean="0"/>
              <a:t>P</a:t>
            </a:r>
            <a:r>
              <a:rPr lang="en-US" smtClean="0"/>
              <a:t>resent			+Decimal </a:t>
            </a:r>
            <a:r>
              <a:rPr lang="en-US" u="sng" smtClean="0"/>
              <a:t>A</a:t>
            </a:r>
            <a:r>
              <a:rPr lang="en-US" smtClean="0"/>
              <a:t>bsent</a:t>
            </a:r>
          </a:p>
          <a:p>
            <a:pPr eaLnBrk="1" hangingPunct="1"/>
            <a:r>
              <a:rPr lang="en-US" smtClean="0"/>
              <a:t>Count from				       +Count from</a:t>
            </a:r>
          </a:p>
          <a:p>
            <a:pPr eaLnBrk="1" hangingPunct="1">
              <a:buFontTx/>
              <a:buNone/>
            </a:pPr>
            <a:r>
              <a:rPr lang="en-US" smtClean="0"/>
              <a:t>	First						 First 	</a:t>
            </a:r>
          </a:p>
          <a:p>
            <a:pPr eaLnBrk="1" hangingPunct="1">
              <a:buFontTx/>
              <a:buNone/>
            </a:pPr>
            <a:r>
              <a:rPr lang="en-US" smtClean="0"/>
              <a:t>	Nonzero					 Nonzero</a:t>
            </a:r>
          </a:p>
          <a:p>
            <a:pPr eaLnBrk="1" hangingPunct="1">
              <a:buFontTx/>
              <a:buNone/>
            </a:pPr>
            <a:r>
              <a:rPr lang="en-US" smtClean="0"/>
              <a:t>	Digit from					 Digit from</a:t>
            </a:r>
          </a:p>
          <a:p>
            <a:pPr eaLnBrk="1" hangingPunct="1">
              <a:buFontTx/>
              <a:buNone/>
            </a:pPr>
            <a:r>
              <a:rPr lang="en-US" smtClean="0"/>
              <a:t>	left till you 					 right till you </a:t>
            </a:r>
          </a:p>
          <a:p>
            <a:pPr eaLnBrk="1" hangingPunct="1">
              <a:buFontTx/>
              <a:buNone/>
            </a:pPr>
            <a:r>
              <a:rPr lang="en-US" smtClean="0"/>
              <a:t>	fall off 						 fall off </a:t>
            </a:r>
          </a:p>
          <a:p>
            <a:pPr eaLnBrk="1" hangingPunct="1"/>
            <a:r>
              <a:rPr lang="en-US" smtClean="0"/>
              <a:t>205.30 g = 5 sig figs		       +34900 g = 3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pic>
        <p:nvPicPr>
          <p:cNvPr id="3077" name="Picture 5" descr="us"/>
          <p:cNvPicPr>
            <a:picLocks noChangeAspect="1" noChangeArrowheads="1"/>
          </p:cNvPicPr>
          <p:nvPr/>
        </p:nvPicPr>
        <p:blipFill>
          <a:blip r:embed="rId2" cstate="print"/>
          <a:srcRect l="14328"/>
          <a:stretch>
            <a:fillRect/>
          </a:stretch>
        </p:blipFill>
        <p:spPr bwMode="auto">
          <a:xfrm>
            <a:off x="2590800" y="2362200"/>
            <a:ext cx="3656013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Line 7"/>
          <p:cNvSpPr>
            <a:spLocks noChangeShapeType="1"/>
          </p:cNvSpPr>
          <p:nvPr/>
        </p:nvSpPr>
        <p:spPr bwMode="auto">
          <a:xfrm>
            <a:off x="1676400" y="1524000"/>
            <a:ext cx="15240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9" name="Line 8"/>
          <p:cNvSpPr>
            <a:spLocks noChangeShapeType="1"/>
          </p:cNvSpPr>
          <p:nvPr/>
        </p:nvSpPr>
        <p:spPr bwMode="auto">
          <a:xfrm>
            <a:off x="5715000" y="1676400"/>
            <a:ext cx="1524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20775</TotalTime>
  <Words>20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Default Design</vt:lpstr>
      <vt:lpstr>Significant Figures </vt:lpstr>
      <vt:lpstr>Significant Figures (a cheaters guide)</vt:lpstr>
    </vt:vector>
  </TitlesOfParts>
  <Company>Birdville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Notation &amp; Sig Figs </dc:title>
  <dc:creator>Internal User</dc:creator>
  <cp:lastModifiedBy>Internal User</cp:lastModifiedBy>
  <cp:revision>262</cp:revision>
  <dcterms:created xsi:type="dcterms:W3CDTF">2007-09-05T17:34:25Z</dcterms:created>
  <dcterms:modified xsi:type="dcterms:W3CDTF">2010-05-10T18:51:21Z</dcterms:modified>
</cp:coreProperties>
</file>